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67" r:id="rId2"/>
    <p:sldId id="368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7FB8"/>
    <a:srgbClr val="FF0000"/>
    <a:srgbClr val="41A597"/>
    <a:srgbClr val="54BCAC"/>
    <a:srgbClr val="99CCFF"/>
    <a:srgbClr val="9AE73D"/>
    <a:srgbClr val="702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5" autoAdjust="0"/>
    <p:restoredTop sz="94660"/>
  </p:normalViewPr>
  <p:slideViewPr>
    <p:cSldViewPr>
      <p:cViewPr>
        <p:scale>
          <a:sx n="100" d="100"/>
          <a:sy n="100" d="100"/>
        </p:scale>
        <p:origin x="1080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1D6AF-0ACB-49B1-B3F4-1900F7508A5C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62F3F-7651-460C-BEF5-6A476EBD3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05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22/12/2016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65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22/12/2016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32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22/12/2016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501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22/12/2016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25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22/12/2016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584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22/12/2016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472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22/12/2016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47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22/12/2016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34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22/12/2016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01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22/12/2016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227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22/12/2016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77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70594-C552-4374-AD83-923BA7AF334B}" type="datetimeFigureOut">
              <a:rPr lang="es-ES" smtClean="0"/>
              <a:t>22/12/2016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94AAB-610B-4725-BC96-783D417AD47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425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mev.sakha.gov.ru/documents/esia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suslugi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8565065" y="92659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56240" y="6178810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http://www.sakha.gov.ru/minsvyaz</a:t>
            </a:r>
          </a:p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 minsvyaz@sakha.gov.ru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55440" y="1988840"/>
            <a:ext cx="9937104" cy="252028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Инструкция по </a:t>
            </a:r>
            <a:r>
              <a:rPr lang="ru-RU" dirty="0" smtClean="0"/>
              <a:t>регистрации органа в ФГИС ДО (досудебное обжалование)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886397" y="5532479"/>
            <a:ext cx="7357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Актуальная версия инструкции: </a:t>
            </a:r>
            <a:r>
              <a:rPr lang="en-US" dirty="0">
                <a:hlinkClick r:id="rId2"/>
              </a:rPr>
              <a:t>http://smev.sakha.gov.ru/documents/esia/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88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30313" t="8701" r="31100" b="17800"/>
          <a:stretch/>
        </p:blipFill>
        <p:spPr>
          <a:xfrm>
            <a:off x="7032104" y="764704"/>
            <a:ext cx="4608512" cy="49376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3353" y="836712"/>
            <a:ext cx="63367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Необходимо авторизоваться на сайте </a:t>
            </a:r>
            <a:r>
              <a:rPr lang="en-US" dirty="0" smtClean="0">
                <a:hlinkClick r:id="rId3"/>
              </a:rPr>
              <a:t>www.gosuslugi.ru</a:t>
            </a:r>
            <a:r>
              <a:rPr lang="en-US" dirty="0" smtClean="0"/>
              <a:t> </a:t>
            </a:r>
            <a:r>
              <a:rPr lang="ru-RU" dirty="0" smtClean="0"/>
              <a:t>как организация</a:t>
            </a:r>
            <a:r>
              <a:rPr lang="en-US" dirty="0" smtClean="0"/>
              <a:t>;</a:t>
            </a:r>
          </a:p>
          <a:p>
            <a:pPr marL="342900" indent="-342900">
              <a:buAutoNum type="arabicPeriod"/>
            </a:pPr>
            <a:r>
              <a:rPr lang="ru-RU" dirty="0" smtClean="0"/>
              <a:t>Войти в личный кабинет организации</a:t>
            </a:r>
            <a:r>
              <a:rPr lang="en-US" dirty="0" smtClean="0"/>
              <a:t>;</a:t>
            </a:r>
          </a:p>
          <a:p>
            <a:pPr marL="342900" indent="-342900">
              <a:buAutoNum type="arabicPeriod"/>
            </a:pPr>
            <a:r>
              <a:rPr lang="ru-RU" dirty="0" smtClean="0"/>
              <a:t>Открыть вкладку «Доступ к системам»</a:t>
            </a:r>
            <a:r>
              <a:rPr lang="en-US" dirty="0" smtClean="0"/>
              <a:t>;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В поле «Организация» выбрать Министерство связи и массовых коммуникаций Российской Федерации</a:t>
            </a:r>
            <a:r>
              <a:rPr lang="en-US" dirty="0" smtClean="0"/>
              <a:t>;</a:t>
            </a:r>
          </a:p>
          <a:p>
            <a:pPr marL="342900" indent="-342900">
              <a:buAutoNum type="arabicPeriod"/>
            </a:pPr>
            <a:r>
              <a:rPr lang="ru-RU" dirty="0" smtClean="0"/>
              <a:t>В поле «Система» выбрать «Федеральная государственная информационная система досудебного обжалования»</a:t>
            </a:r>
            <a:r>
              <a:rPr lang="en-US" dirty="0" smtClean="0"/>
              <a:t>;</a:t>
            </a:r>
          </a:p>
          <a:p>
            <a:pPr marL="342900" indent="-342900">
              <a:buAutoNum type="arabicPeriod"/>
            </a:pPr>
            <a:r>
              <a:rPr lang="ru-RU" dirty="0" smtClean="0"/>
              <a:t>Далее необходимо назначить ответственного сотрудника в графе «Группы» выбрав необходимую роль</a:t>
            </a:r>
            <a:r>
              <a:rPr lang="en-US" dirty="0" smtClean="0"/>
              <a:t>;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Пройти на сайт</a:t>
            </a:r>
            <a:r>
              <a:rPr lang="en-US" dirty="0" smtClean="0"/>
              <a:t> www.do.gosuslugi.ru.</a:t>
            </a:r>
            <a:endParaRPr lang="ru-RU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r>
              <a:rPr lang="ru-RU" dirty="0" smtClean="0"/>
              <a:t>Инструкция по работе с ФГИС ДО размещена в личном кабинете системы.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012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6915</TotalTime>
  <Words>107</Words>
  <Application>Microsoft Office PowerPoint</Application>
  <PresentationFormat>Широкоэкранный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©MediaInteractive</dc:title>
  <dc:creator>Design</dc:creator>
  <cp:lastModifiedBy>Федоров Илья Семенович</cp:lastModifiedBy>
  <cp:revision>382</cp:revision>
  <dcterms:created xsi:type="dcterms:W3CDTF">2010-06-24T19:27:56Z</dcterms:created>
  <dcterms:modified xsi:type="dcterms:W3CDTF">2016-12-22T09:47:58Z</dcterms:modified>
</cp:coreProperties>
</file>